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4" r:id="rId11"/>
    <p:sldId id="295" r:id="rId12"/>
    <p:sldId id="276" r:id="rId13"/>
    <p:sldId id="29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8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4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149D-F104-4E91-A0D8-1B4FFADA533E}" type="datetimeFigureOut">
              <a:rPr lang="en-US" smtClean="0"/>
              <a:pPr/>
              <a:t>5/14/2019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D9AA3-5D0B-47F2-A9D6-5F75B5826AF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311705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A807DD-5476-42E4-A5DD-C80C334AC5EE}" type="datetimeFigureOut">
              <a:rPr lang="en-US" smtClean="0"/>
              <a:pPr/>
              <a:t>5/14/2019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45210-8E8A-4721-8E63-4734B43D0A4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0607928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140968"/>
            <a:ext cx="7715304" cy="2186006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FBCFA-9E09-497C-97C4-132FB816BF4C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err="1" smtClean="0"/>
              <a:t>Mech</a:t>
            </a:r>
            <a:r>
              <a:rPr lang="en-IN" dirty="0" smtClean="0"/>
              <a:t>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029568" y="50935"/>
            <a:ext cx="1084865" cy="61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 descr="C:\Users\Vish\Downloads\PGCON\Amrutvahini College of Engineering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52677" y="50935"/>
            <a:ext cx="823913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ish\Downloads\PGCON\PGCON 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31091"/>
            <a:ext cx="1083369" cy="733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err="1" smtClean="0"/>
              <a:t>Mech</a:t>
            </a:r>
            <a:r>
              <a:rPr lang="en-IN" dirty="0" smtClean="0"/>
              <a:t>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2050" name="Picture 2" descr="C:\Users\Vish\Downloads\PGCON\PGCON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7799"/>
            <a:ext cx="1155377" cy="781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Vish\Downloads\PGCON\Amrutvahini College of Engineering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92095" y="46090"/>
            <a:ext cx="751905" cy="75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45B0A-C3D8-4A7E-B0C4-1B62DF6DDFD5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err="1" smtClean="0"/>
              <a:t>Mech</a:t>
            </a:r>
            <a:r>
              <a:rPr lang="en-IN" dirty="0" smtClean="0"/>
              <a:t>-PGCON 2018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6" name="Picture 2" descr="X:\06_PortFolios\PCET_Logos\PCET Trust logo copy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1570" y="44624"/>
            <a:ext cx="561759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/>
          <a:srcRect b="16530"/>
          <a:stretch/>
        </p:blipFill>
        <p:spPr>
          <a:xfrm>
            <a:off x="37569" y="-1378"/>
            <a:ext cx="862023" cy="5576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2BC1-61D7-407D-9C12-18424DB52046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err="1" smtClean="0"/>
              <a:t>Mech</a:t>
            </a:r>
            <a:r>
              <a:rPr lang="en-IN" dirty="0" smtClean="0"/>
              <a:t>-PGCON 2018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5" name="Picture 2" descr="X:\06_PortFolios\PCET_Logos\PCET Trust logo copy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1570" y="44624"/>
            <a:ext cx="561759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/>
          <a:srcRect b="16530"/>
          <a:stretch/>
        </p:blipFill>
        <p:spPr>
          <a:xfrm>
            <a:off x="37569" y="-1378"/>
            <a:ext cx="862023" cy="5576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BC83-80D4-4369-9861-9717645440DC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err="1" smtClean="0"/>
              <a:t>Mech</a:t>
            </a:r>
            <a:r>
              <a:rPr lang="en-IN" dirty="0" smtClean="0"/>
              <a:t>-PGCON 2018</a:t>
            </a:r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2" descr="X:\06_PortFolios\PCET_Logos\PCET Trust logo copy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31570" y="44624"/>
            <a:ext cx="561759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b="16530"/>
          <a:stretch/>
        </p:blipFill>
        <p:spPr>
          <a:xfrm>
            <a:off x="37569" y="-1378"/>
            <a:ext cx="862023" cy="55763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8229600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562F-6541-4B80-AD33-932109B8EB35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err="1" smtClean="0"/>
              <a:t>Mech</a:t>
            </a:r>
            <a:r>
              <a:rPr lang="en-IN" dirty="0" smtClean="0"/>
              <a:t>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49C7-9DB1-417F-806B-9EE55A2BE6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of Paper / Dissertation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3721678"/>
            <a:ext cx="4001668" cy="575643"/>
          </a:xfrm>
        </p:spPr>
        <p:txBody>
          <a:bodyPr/>
          <a:lstStyle/>
          <a:p>
            <a:r>
              <a:rPr lang="en-US" dirty="0" smtClean="0"/>
              <a:t>Mr./Ms. XYZ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836712"/>
            <a:ext cx="88583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i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600" i="1" dirty="0" smtClean="0">
                <a:latin typeface="Times New Roman" pitchFamily="18" charset="0"/>
                <a:cs typeface="Times New Roman" pitchFamily="18" charset="0"/>
              </a:rPr>
              <a:t> Post Graduate Conference of Mechanical Engineering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Mech-PGCON-2019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860032" y="3721678"/>
            <a:ext cx="4001668" cy="5756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Mr./Ms. XYZ</a:t>
            </a:r>
          </a:p>
        </p:txBody>
      </p:sp>
      <p:sp>
        <p:nvSpPr>
          <p:cNvPr id="6" name="Rectangle 5"/>
          <p:cNvSpPr/>
          <p:nvPr/>
        </p:nvSpPr>
        <p:spPr>
          <a:xfrm>
            <a:off x="6155769" y="3212976"/>
            <a:ext cx="14101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Presented by</a:t>
            </a:r>
          </a:p>
        </p:txBody>
      </p:sp>
      <p:sp>
        <p:nvSpPr>
          <p:cNvPr id="7" name="Rectangle 6"/>
          <p:cNvSpPr/>
          <p:nvPr/>
        </p:nvSpPr>
        <p:spPr>
          <a:xfrm>
            <a:off x="1512662" y="3212976"/>
            <a:ext cx="1191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Guided By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766059" y="5229200"/>
            <a:ext cx="5326221" cy="927079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XYZ </a:t>
            </a:r>
            <a:r>
              <a:rPr lang="en-US" dirty="0" smtClean="0"/>
              <a:t>College of Engineering, </a:t>
            </a:r>
            <a:r>
              <a:rPr lang="en-US" dirty="0" err="1" smtClean="0"/>
              <a:t>Sangamner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College Code: XXX</a:t>
            </a:r>
          </a:p>
          <a:p>
            <a:r>
              <a:rPr lang="en-US" dirty="0" smtClean="0"/>
              <a:t>Paper ID: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04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751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3754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706090"/>
          </a:xfrm>
        </p:spPr>
        <p:txBody>
          <a:bodyPr>
            <a:normAutofit/>
          </a:bodyPr>
          <a:lstStyle/>
          <a:p>
            <a:r>
              <a:rPr lang="en-CA" dirty="0" smtClean="0"/>
              <a:t>Thank You</a:t>
            </a:r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err="1" smtClean="0"/>
              <a:t>Mech</a:t>
            </a:r>
            <a:r>
              <a:rPr lang="en-IN" dirty="0" smtClean="0"/>
              <a:t>-PGCON 2018</a:t>
            </a:r>
            <a:endParaRPr lang="en-IN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E197A-7B55-4172-8BBF-0A7B5099B81E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Notice to students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13</a:t>
            </a:fld>
            <a:endParaRPr lang="en-IN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N" i="1" dirty="0" smtClean="0"/>
              <a:t>Maximum slides can be 25</a:t>
            </a:r>
          </a:p>
          <a:p>
            <a:pPr>
              <a:lnSpc>
                <a:spcPct val="150000"/>
              </a:lnSpc>
            </a:pPr>
            <a:r>
              <a:rPr lang="en-IN" i="1" dirty="0" smtClean="0"/>
              <a:t>Maximum time for presentation 12 mins</a:t>
            </a:r>
          </a:p>
          <a:p>
            <a:pPr>
              <a:lnSpc>
                <a:spcPct val="150000"/>
              </a:lnSpc>
            </a:pPr>
            <a:r>
              <a:rPr lang="en-IN" i="1" dirty="0"/>
              <a:t>Maximum time for </a:t>
            </a:r>
            <a:r>
              <a:rPr lang="en-IN" i="1" dirty="0" smtClean="0"/>
              <a:t>questionnaire 3 - 5 </a:t>
            </a:r>
            <a:r>
              <a:rPr lang="en-IN" i="1" dirty="0" err="1" smtClean="0"/>
              <a:t>mins</a:t>
            </a:r>
            <a:endParaRPr lang="en-IN" i="1" dirty="0"/>
          </a:p>
        </p:txBody>
      </p:sp>
    </p:spTree>
    <p:extLst>
      <p:ext uri="{BB962C8B-B14F-4D97-AF65-F5344CB8AC3E}">
        <p14:creationId xmlns:p14="http://schemas.microsoft.com/office/powerpoint/2010/main" xmlns="" val="30564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400" dirty="0"/>
              <a:t>Introduction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400" dirty="0"/>
              <a:t>Literature survey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400" dirty="0"/>
              <a:t>Problem statement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400" dirty="0"/>
              <a:t>Objective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400" dirty="0"/>
              <a:t>Methodology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400" dirty="0"/>
              <a:t>Experimental/Numerical/Case </a:t>
            </a:r>
            <a:r>
              <a:rPr lang="en-US" sz="2400" dirty="0" smtClean="0"/>
              <a:t>study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400" dirty="0" smtClean="0"/>
              <a:t>Result Analysis &amp; </a:t>
            </a:r>
            <a:r>
              <a:rPr lang="en-US" sz="2400" dirty="0"/>
              <a:t>Validation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400" dirty="0"/>
              <a:t>Conclusions and Future Work</a:t>
            </a:r>
          </a:p>
          <a:p>
            <a:pPr>
              <a:lnSpc>
                <a:spcPts val="4000"/>
              </a:lnSpc>
              <a:spcBef>
                <a:spcPts val="0"/>
              </a:spcBef>
            </a:pPr>
            <a:r>
              <a:rPr lang="en-US" sz="2400" dirty="0" smtClean="0"/>
              <a:t>References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754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8039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Literature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4082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15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15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15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/ Numerical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15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Analysis </a:t>
            </a:r>
            <a:r>
              <a:rPr lang="en-US" smtClean="0"/>
              <a:t>&amp;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E0328-C97F-42A2-925F-3A2A2B525AC4}" type="datetime1">
              <a:rPr lang="en-US" smtClean="0"/>
              <a:pPr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Mech-PGCON 2018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49C7-9DB1-417F-806B-9EE55A2BE6F1}" type="slidenum">
              <a:rPr lang="en-IN" smtClean="0"/>
              <a:pPr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2155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104</TotalTime>
  <Words>154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Title of Paper / Dissertation</vt:lpstr>
      <vt:lpstr>Content</vt:lpstr>
      <vt:lpstr>Introduction</vt:lpstr>
      <vt:lpstr>Literature Survey</vt:lpstr>
      <vt:lpstr>Problem Statement</vt:lpstr>
      <vt:lpstr>Objective</vt:lpstr>
      <vt:lpstr>Methodology</vt:lpstr>
      <vt:lpstr>Experimental / Numerical Case Study</vt:lpstr>
      <vt:lpstr>Result Analysis &amp; Validation</vt:lpstr>
      <vt:lpstr>Conclusion</vt:lpstr>
      <vt:lpstr>Future Work</vt:lpstr>
      <vt:lpstr>Thank You</vt:lpstr>
      <vt:lpstr>Notice to students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pawan_bh1</dc:creator>
  <cp:lastModifiedBy>avcoe</cp:lastModifiedBy>
  <cp:revision>54</cp:revision>
  <dcterms:created xsi:type="dcterms:W3CDTF">2017-02-02T06:37:14Z</dcterms:created>
  <dcterms:modified xsi:type="dcterms:W3CDTF">2019-05-14T10:30:46Z</dcterms:modified>
</cp:coreProperties>
</file>